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7" r:id="rId6"/>
    <p:sldId id="261" r:id="rId7"/>
    <p:sldId id="260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412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685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31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71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725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25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85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51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46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45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52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872C554-E926-4F30-B649-845A185F1E48}" type="datetimeFigureOut">
              <a:rPr lang="en-IN" smtClean="0"/>
              <a:t>30/03/21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E1393A1-E74D-4877-B8F0-FC222D87A03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3682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Data analysis and field study on Toronto restaurant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81456"/>
            <a:ext cx="9144000" cy="623598"/>
          </a:xfrm>
        </p:spPr>
        <p:txBody>
          <a:bodyPr/>
          <a:lstStyle/>
          <a:p>
            <a:pPr algn="r"/>
            <a:r>
              <a:rPr lang="en-IN" dirty="0"/>
              <a:t>By Henrique Pan</a:t>
            </a:r>
          </a:p>
        </p:txBody>
      </p:sp>
    </p:spTree>
    <p:extLst>
      <p:ext uri="{BB962C8B-B14F-4D97-AF65-F5344CB8AC3E}">
        <p14:creationId xmlns:p14="http://schemas.microsoft.com/office/powerpoint/2010/main" val="328721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this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By analysing the neighbourhoods one can identify</a:t>
            </a:r>
          </a:p>
          <a:p>
            <a:pPr lvl="1"/>
            <a:r>
              <a:rPr lang="en-IN" sz="2000" dirty="0"/>
              <a:t>The number of restaurants in the vicinity</a:t>
            </a:r>
          </a:p>
          <a:p>
            <a:pPr lvl="1"/>
            <a:r>
              <a:rPr lang="en-IN" sz="2000" dirty="0"/>
              <a:t>The number of restaurants offering similar cuisines in the vicinity</a:t>
            </a:r>
          </a:p>
          <a:p>
            <a:pPr lvl="1"/>
            <a:r>
              <a:rPr lang="en-IN" sz="2000" dirty="0"/>
              <a:t>The distance from the city centre.</a:t>
            </a:r>
          </a:p>
          <a:p>
            <a:r>
              <a:rPr lang="en-IN" sz="2400" dirty="0"/>
              <a:t>It gives an brief overview of the neighbourhood and competition for the business</a:t>
            </a:r>
          </a:p>
          <a:p>
            <a:r>
              <a:rPr lang="en-IN" sz="2400" dirty="0"/>
              <a:t>This becomes a good starting point for the individual to start his search for a good location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030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Acquisition and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2800" dirty="0"/>
              <a:t>Get the details of the city </a:t>
            </a:r>
            <a:r>
              <a:rPr lang="en-IN" sz="2800" dirty="0" err="1"/>
              <a:t>center</a:t>
            </a:r>
            <a:r>
              <a:rPr lang="en-IN" sz="2800" dirty="0"/>
              <a:t> and neighbouring boroughs</a:t>
            </a:r>
          </a:p>
          <a:p>
            <a:pPr lvl="1"/>
            <a:r>
              <a:rPr lang="en-IN" sz="2800" dirty="0"/>
              <a:t>Identifying the restaurants in these areas</a:t>
            </a:r>
          </a:p>
          <a:p>
            <a:pPr lvl="1"/>
            <a:r>
              <a:rPr lang="en-IN" sz="2800" dirty="0"/>
              <a:t>Finding out the categories of restaurants</a:t>
            </a:r>
          </a:p>
          <a:p>
            <a:pPr lvl="1"/>
            <a:r>
              <a:rPr lang="en-IN" sz="2800" dirty="0"/>
              <a:t>Identifying the areas with less restaurant density</a:t>
            </a:r>
          </a:p>
        </p:txBody>
      </p:sp>
    </p:spTree>
    <p:extLst>
      <p:ext uri="{BB962C8B-B14F-4D97-AF65-F5344CB8AC3E}">
        <p14:creationId xmlns:p14="http://schemas.microsoft.com/office/powerpoint/2010/main" val="262490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Identify City </a:t>
            </a:r>
            <a:r>
              <a:rPr lang="en-IN" dirty="0" err="1"/>
              <a:t>center</a:t>
            </a:r>
            <a:r>
              <a:rPr lang="en-IN" dirty="0"/>
              <a:t> and surroundings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2234278-918C-0148-BBC8-471C28643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6" y="2004513"/>
            <a:ext cx="7190915" cy="46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4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/>
              <a:t>Finding target neighbourhoods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C008FB7-BCB8-7443-8541-57927CD7F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164" y="1875995"/>
            <a:ext cx="68580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Correlating restaurant type, neighbourhood and rating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08131CC-C828-BC49-BA5A-D2E7434A2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04" y="2102469"/>
            <a:ext cx="7887542" cy="43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2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/>
              <a:t>Locating the restaurants around this neighbourhood filtered by rating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7473ABA-9254-2F49-AAD0-078824E5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99" y="1830181"/>
            <a:ext cx="6058415" cy="48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9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IN" sz="2400" dirty="0"/>
              <a:t>By finding all the restaurants with each cuisine type we can correlate with other data.</a:t>
            </a:r>
          </a:p>
          <a:p>
            <a:pPr lvl="1"/>
            <a:r>
              <a:rPr lang="en-IN" sz="2400" dirty="0"/>
              <a:t>Crossing this data with the density and scoring we can support new business to find the best place to start a new restaurant.</a:t>
            </a:r>
          </a:p>
          <a:p>
            <a:pPr lvl="1"/>
            <a:r>
              <a:rPr lang="en-IN" sz="2400" dirty="0"/>
              <a:t>Additional data support the restaurant to change its cuisine type.</a:t>
            </a:r>
          </a:p>
        </p:txBody>
      </p:sp>
    </p:spTree>
    <p:extLst>
      <p:ext uri="{BB962C8B-B14F-4D97-AF65-F5344CB8AC3E}">
        <p14:creationId xmlns:p14="http://schemas.microsoft.com/office/powerpoint/2010/main" val="40167059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34</TotalTime>
  <Words>185</Words>
  <Application>Microsoft Macintosh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Tw Cen MT</vt:lpstr>
      <vt:lpstr>Tw Cen MT Condensed</vt:lpstr>
      <vt:lpstr>Wingdings 3</vt:lpstr>
      <vt:lpstr>Integral</vt:lpstr>
      <vt:lpstr>Data analysis and field study on Toronto restaurant</vt:lpstr>
      <vt:lpstr>Benefits of this study</vt:lpstr>
      <vt:lpstr>Data Acquisition and Cleaning</vt:lpstr>
      <vt:lpstr>Identify City center and surroundings</vt:lpstr>
      <vt:lpstr>Finding target neighbourhoods</vt:lpstr>
      <vt:lpstr>Correlating restaurant type, neighbourhood and rating</vt:lpstr>
      <vt:lpstr>Locating the restaurants around this neighbourhood filtered by rating</vt:lpstr>
      <vt:lpstr>Conclusion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target locations to open a Chinese Restaurant in Pune, India</dc:title>
  <dc:creator>Jain, Sachin</dc:creator>
  <cp:lastModifiedBy>Henrique Chen Yu Pan</cp:lastModifiedBy>
  <cp:revision>7</cp:revision>
  <dcterms:created xsi:type="dcterms:W3CDTF">2021-03-30T14:47:06Z</dcterms:created>
  <dcterms:modified xsi:type="dcterms:W3CDTF">2021-03-30T20:27:20Z</dcterms:modified>
</cp:coreProperties>
</file>